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72665-77A0-B427-D6F1-A945C89B99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9FBCE5-C3E1-8600-04FC-2DE5D7B97E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6D523-8556-34A5-D21A-B332B07F0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3AAA8-7004-3C3D-7380-9E5E3AEB4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BA576-CD6F-08AA-084C-6FD4C60FA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100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057BD-44DA-4D18-C90C-57ECEB79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92E200-8614-59EF-0589-77BE22E0C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1FDB5-65DC-1C3A-6BD6-18B0A8977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D36C0-773E-AD11-78F6-2CE82D6CA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0E0B8-83C7-7CA6-75A2-13C49E4BA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16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8FCBA6-1692-74F7-F67F-981E50ECDD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5164F8-AB9B-0BF8-EB7B-B08DEEC262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4AEB1-868A-AAFD-4B78-BA960483C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DFCF4-D0A7-CC2E-6F5E-DD7B0DABD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1C18D-95CC-735C-CFB9-44989DA0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739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F7D35-0D5F-7E4A-E17E-86F36853B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236E3-6227-0394-0961-4EFB4A0A1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CE99E-7BD6-6B69-B7FC-5F00DDD76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5E2C18-3045-A871-4C70-DFF3B324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33082-8D31-C6D8-9878-ABAE5EFAD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247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43389-8B0D-E194-BF5C-D743893EA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7AE36-A13F-22E2-5D7D-A66BFBE28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D62B6-D35B-1B72-DB1D-6EBCB58C9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E3AF6-18BC-A933-DF34-1CBAE25D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D9511-E072-FD1A-E6A7-2C9F88145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80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8058-626D-F3B5-B136-FF45CCC33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98375-B1C0-29CA-1A6D-35C3F34946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32C66-A67F-E1ED-1D20-B247E9C225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E3532C-F474-4C81-C990-C65CA4C1E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85A4B3-2AC6-E3CA-049B-69B66B403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9441D-068C-7A9E-2819-746551C8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05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8FE09-C764-303E-5024-499563E46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834B81-CEB5-69BB-A99A-ED4E8208C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E47563-FD95-A345-7ED5-65FA7D98F7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181919-20BC-98B9-9850-33AEB48664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26C0AA-9EE5-77E4-4704-7275B87440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B39162-953F-F003-A216-499D3918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56DA97-2E73-85DF-1DC6-036D3F7BC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A56444-B4CA-7DF0-63DA-10B94F55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1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CC0B7-EF81-3C56-FF3D-60D6493B0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E2928C-9C77-1C30-1006-BBC49E0BF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8CF5A-3023-CDAB-3ADE-D3CB6226C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4909E-9F80-C355-854D-EA8D24858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6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26EADA-9A74-7952-4A95-031A278BE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0BED9E-3EED-B13D-C999-4E15E8C10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861B32-08A5-8B3D-978B-94D0C439B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587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2E9B2-623B-60FC-4220-6A774E35D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87B38-4BB5-391C-D8DF-8E70BA434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0FEEBB-D50B-8538-9759-20F8940004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974E3-A657-0B1E-390E-211F63A44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0FA5BC-FAA4-1E9F-EF55-18A83520E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7476F-2AD0-004D-5B42-E7E1D62B7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467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8C882-9C9C-EF64-44B5-AB3002667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18F9E6-81CB-56DA-3A1B-436330F340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AAA729-4828-2A68-E339-DF825E266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4556B-13A7-830E-5AFC-568703EF1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A8CBF-66A3-D859-58B5-560E93DDF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09073-DDF2-51C0-BDCB-A8129CACD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7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4701BE-56DE-BB89-9D25-5D0DDCBC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491BD-0419-67C2-56EB-44213DF16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76623-0DB4-1768-60DD-015B73C70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662F27-504C-4EF5-8247-CA209B985618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560A5-FFBB-8B73-A2E4-9ED476DE16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7E6CF-6345-A105-01C2-8290BC4BAD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7B722F-D548-46BE-8D33-716CC9E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21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9898B2-0015-E35E-D2EF-D08486B1A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79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DE125D-FCA2-B5BB-9D54-B815AB568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029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D3EE6B-F126-7FA4-AA4B-1FA680C821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852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43EECE-B5A2-4E43-72D5-7CF08742F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611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2D0C98-B4FF-965F-BEE0-C345FF8A72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61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98BFC0-2060-2B7D-452D-EE1DB9CC1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15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8C16F9-C1D8-8B3B-A981-ED784ABD3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56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ADB27A-0B0B-F700-11B3-4739974E97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07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445418-6F1F-2157-76FC-7C929FF93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72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4EDA4D-A4A8-3F55-0632-7377BA842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539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63C836-C80C-44CB-5DD4-312D5DE3C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401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871D89-45F9-1505-5474-978F2BA3C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677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31CFCC-F6E4-9542-F01F-B257F38CAB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2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Brooks, Elisha</dc:creator>
  <cp:lastModifiedBy>Brooks, Elisha</cp:lastModifiedBy>
  <cp:revision>1</cp:revision>
  <dcterms:created xsi:type="dcterms:W3CDTF">2025-06-24T03:14:17Z</dcterms:created>
  <dcterms:modified xsi:type="dcterms:W3CDTF">2025-06-24T03:14:17Z</dcterms:modified>
</cp:coreProperties>
</file>

<file path=docProps/thumbnail.jpeg>
</file>